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583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1671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9694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178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3375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9491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688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770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752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530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469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6A3E3-139F-46BC-91A7-496FED50941A}" type="datetimeFigureOut">
              <a:rPr lang="en-CA" smtClean="0"/>
              <a:t>13/04/2011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FFEB3-0C12-4857-BD2E-806706E3434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674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gif@01C93DC0.C127DC80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2.gif@01C93DC0.C127DC80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cid:image003.gif@01C93DC0.C127DC80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4.gif@01C93DC0.C127DC80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5.gif@01C93DC0.C127DC80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6.gif@01C93DC0.C127DC80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3733800" cy="116205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90600" y="1447800"/>
            <a:ext cx="3008313" cy="469106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1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You are listening to jazz -- </a:t>
            </a:r>
            <a:r>
              <a:rPr lang="en-US" sz="2000" dirty="0" smtClean="0"/>
              <a:t>Your first day at work is great. Your fellow teachers are wonderful, your classroom is cute, you love your students, and your principal is the best!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Content Placeholder 5" descr="cid:image001.gif@01C93DC0.C127DC8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419600" y="1143000"/>
            <a:ext cx="3733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663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4343400" cy="11620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90600" y="1447800"/>
            <a:ext cx="3008313" cy="469106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2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You are listening to pop music -- </a:t>
            </a:r>
            <a:r>
              <a:rPr lang="en-US" sz="2000" dirty="0" smtClean="0"/>
              <a:t>After a while you are so busy that you are not sure if you're coming or going anymore.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cid:image002.gif@01C93DC0.C127DC8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267200" y="1371600"/>
            <a:ext cx="373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936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4343400" cy="11620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90600" y="1447800"/>
            <a:ext cx="3008313" cy="469106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3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2000" b="1" dirty="0" smtClean="0"/>
              <a:t>You are listening to heavy metal -- </a:t>
            </a:r>
            <a:r>
              <a:rPr lang="en-US" sz="2000" dirty="0" smtClean="0"/>
              <a:t>This is what you feel like after ONE month.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cid:image003.gif@01C93DC0.C127DC8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114800" y="1219200"/>
            <a:ext cx="3886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89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4191000" cy="11620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33400" y="1447800"/>
            <a:ext cx="3657600" cy="46910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4</a:t>
            </a:r>
          </a:p>
          <a:p>
            <a:r>
              <a:rPr lang="en-US" sz="1800" b="1" dirty="0" smtClean="0"/>
              <a:t>You are listening to hip hop -- </a:t>
            </a:r>
            <a:r>
              <a:rPr lang="en-US" sz="1800" dirty="0" smtClean="0"/>
              <a:t>You become bloated due to stress, you're gaining weight due to lack of exercise because you are so tired and have so much </a:t>
            </a:r>
            <a:r>
              <a:rPr lang="en-US" sz="1800" dirty="0" smtClean="0"/>
              <a:t>technology to </a:t>
            </a:r>
            <a:r>
              <a:rPr lang="en-US" sz="1800" dirty="0" smtClean="0"/>
              <a:t>do when you get home, you feel sluggish. Your fellow teachers are too cheerful for your liking and the walls of your classroom are closing </a:t>
            </a:r>
            <a:r>
              <a:rPr lang="en-US" sz="1800" dirty="0" smtClean="0"/>
              <a:t>in and your email is piling up. You </a:t>
            </a:r>
            <a:r>
              <a:rPr lang="en-US" sz="1800" dirty="0" smtClean="0"/>
              <a:t>have started thinking 'WHATEVER' about your principal.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cid:image004.gif@01C93DC0.C127DC80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343400" y="1676400"/>
            <a:ext cx="4114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70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5181600" cy="1162050"/>
          </a:xfrm>
        </p:spPr>
        <p:txBody>
          <a:bodyPr/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90601" y="1447800"/>
            <a:ext cx="2590800" cy="469106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5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000" b="1" dirty="0" smtClean="0"/>
              <a:t>You are listening to GANGSTA RAP -- </a:t>
            </a:r>
            <a:r>
              <a:rPr lang="en-US" sz="2000" dirty="0" smtClean="0"/>
              <a:t>After more time passes, your eyes start to twitch, you forget what a 'good hair day' feels like as you just fall out of bed and load up on caffeine.</a:t>
            </a:r>
            <a:endParaRPr lang="en-US" sz="2000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cid:image005.gif@01C93DC0.C127DC8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343400" y="1447800"/>
            <a:ext cx="3810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915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4038600" cy="116205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6 Phases of </a:t>
            </a:r>
            <a:r>
              <a:rPr lang="en-US" sz="3200" dirty="0" smtClean="0">
                <a:solidFill>
                  <a:srgbClr val="C00000"/>
                </a:solidFill>
              </a:rPr>
              <a:t>Technology Integration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381000" y="1828800"/>
            <a:ext cx="3200400" cy="4233863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PHASE 6</a:t>
            </a:r>
          </a:p>
          <a:p>
            <a:r>
              <a:rPr lang="en-US" sz="2000" b="1" dirty="0" smtClean="0"/>
              <a:t>You are listening to the voices in your head -- </a:t>
            </a:r>
            <a:r>
              <a:rPr lang="en-US" sz="2000" dirty="0" smtClean="0"/>
              <a:t>You have locked your classroom door to keep people out, You wonder WHY you are even here in the first place and WHY did I become a </a:t>
            </a:r>
            <a:r>
              <a:rPr lang="en-US" sz="2000" dirty="0" smtClean="0"/>
              <a:t>teacher who wanted to integrate technology!</a:t>
            </a:r>
            <a:r>
              <a:rPr lang="en-US" sz="2000" dirty="0" smtClean="0"/>
              <a:t> </a:t>
            </a:r>
            <a:endParaRPr lang="en-US" sz="2000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8" name="Content Placeholder 7" descr="cid:image006.gif@01C93DC0.C127DC8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343400" y="1219200"/>
            <a:ext cx="365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505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86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6 Phases of Technology Integration</vt:lpstr>
      <vt:lpstr>6 Phases of Technology Integration</vt:lpstr>
      <vt:lpstr>6 Phases of Technology Integration</vt:lpstr>
      <vt:lpstr>6 Phases of Technology Integration</vt:lpstr>
      <vt:lpstr>6 Phases of Technology Integration</vt:lpstr>
      <vt:lpstr>6 Phases of Technology Integration</vt:lpstr>
    </vt:vector>
  </TitlesOfParts>
  <Company>Chinook's Edge School Division No. 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Phases of Teaching</dc:title>
  <dc:creator>CESD - Margo Nygard</dc:creator>
  <cp:lastModifiedBy>laptop2010</cp:lastModifiedBy>
  <cp:revision>3</cp:revision>
  <dcterms:created xsi:type="dcterms:W3CDTF">2011-04-13T20:46:26Z</dcterms:created>
  <dcterms:modified xsi:type="dcterms:W3CDTF">2011-04-14T00:26:58Z</dcterms:modified>
</cp:coreProperties>
</file>